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7315200" cx="10058400"/>
  <p:notesSz cx="6858000" cy="9144000"/>
  <p:embeddedFontLst>
    <p:embeddedFont>
      <p:font typeface="Aref Ruqaa"/>
      <p:regular r:id="rId46"/>
      <p:bold r:id="rId47"/>
    </p:embeddedFont>
    <p:embeddedFont>
      <p:font typeface="Luckiest Guy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04">
          <p15:clr>
            <a:srgbClr val="747775"/>
          </p15:clr>
        </p15:guide>
        <p15:guide id="2" pos="31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4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refRuqaa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uckiestGuy-regular.fntdata"/><Relationship Id="rId25" Type="http://schemas.openxmlformats.org/officeDocument/2006/relationships/slide" Target="slides/slide20.xml"/><Relationship Id="rId47" Type="http://schemas.openxmlformats.org/officeDocument/2006/relationships/font" Target="fonts/ArefRuqa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1eec2ff9_0_6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1eec2ff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1eec2ff9_0_74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1eec2f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1eec2ff9_0_8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1eec2f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e1eec2ff9_0_8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e1eec2f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1eec2ff9_0_9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1eec2f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e1eec2ff9_0_10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e1eec2f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e1eec2ff9_0_11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e1eec2f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e1eec2ff9_0_10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e1eec2ff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e1eec2ff9_0_12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e1eec2ff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e1eec2ff9_0_12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e1eec2ff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e1eec2ff9_0_2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e1eec2f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e1eec2ff9_0_13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e1eec2ff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e1eec2ff9_0_14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e1eec2ff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e1eec2ff9_0_14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e1eec2ff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e1eec2ff9_0_15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e1eec2ff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e1eec2ff9_0_15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e1eec2ff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e1eec2ff9_0_16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e1eec2ff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e1eec2ff9_0_17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e1eec2ff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e1eec2ff9_0_18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e1eec2ff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e1eec2ff9_0_17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e1eec2ff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e1eec2ff9_0_19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e1eec2ff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e1eec2ff9_0_1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e1eec2f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e1eec2ff9_0_19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e1eec2ff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e1eec2ff9_0_202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e1eec2ff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e1eec2ff9_0_20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e1eec2ff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e1eec2ff9_0_214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e1eec2ff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e1eec2ff9_0_21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e1eec2ff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e1eec2ff9_0_22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e1eec2ff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e1eec2ff9_0_23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e1eec2ff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e1eec2ff9_0_23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e1eec2ff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e1eec2ff9_0_24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e1eec2ff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e1eec2ff9_0_25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e1eec2ff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e1eec2ff9_0_2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e1eec2f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e1eec2ff9_0_25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9e1eec2ff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e1eec2ff9_0_3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e1eec2f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e1eec2ff9_0_3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e1eec2f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e1eec2ff9_0_4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9e1eec2f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e1eec2ff9_0_5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e1eec2f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1eec2ff9_0_6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e1eec2f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42879" y="1058951"/>
            <a:ext cx="9372600" cy="29193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1pPr>
            <a:lvl2pPr lvl="1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2pPr>
            <a:lvl3pPr lvl="2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3pPr>
            <a:lvl4pPr lvl="3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4pPr>
            <a:lvl5pPr lvl="4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5pPr>
            <a:lvl6pPr lvl="5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6pPr>
            <a:lvl7pPr lvl="6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7pPr>
            <a:lvl8pPr lvl="7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8pPr>
            <a:lvl9pPr lvl="8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42870" y="4030756"/>
            <a:ext cx="9372600" cy="11274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2870" y="1573156"/>
            <a:ext cx="9372600" cy="27924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1pPr>
            <a:lvl2pPr lvl="1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2pPr>
            <a:lvl3pPr lvl="2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3pPr>
            <a:lvl4pPr lvl="3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4pPr>
            <a:lvl5pPr lvl="4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5pPr>
            <a:lvl6pPr lvl="5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6pPr>
            <a:lvl7pPr lvl="6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7pPr>
            <a:lvl8pPr lvl="7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8pPr>
            <a:lvl9pPr lvl="8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42870" y="4483164"/>
            <a:ext cx="9372600" cy="18501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 algn="ctr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 algn="ctr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 algn="ctr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42870" y="3058987"/>
            <a:ext cx="9372600" cy="11973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1pPr>
            <a:lvl2pPr lvl="1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2pPr>
            <a:lvl3pPr lvl="2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3pPr>
            <a:lvl4pPr lvl="3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4pPr>
            <a:lvl5pPr lvl="4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5pPr>
            <a:lvl6pPr lvl="5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6pPr>
            <a:lvl7pPr lvl="6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7pPr>
            <a:lvl8pPr lvl="7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8pPr>
            <a:lvl9pPr lvl="8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42870" y="1639076"/>
            <a:ext cx="43998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35938" lvl="0" marL="4572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15640" y="1639076"/>
            <a:ext cx="43998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35938" lvl="0" marL="4572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42870" y="790187"/>
            <a:ext cx="3088800" cy="10749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1pPr>
            <a:lvl2pPr lvl="1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2pPr>
            <a:lvl3pPr lvl="2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3pPr>
            <a:lvl4pPr lvl="3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4pPr>
            <a:lvl5pPr lvl="4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5pPr>
            <a:lvl6pPr lvl="5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6pPr>
            <a:lvl7pPr lvl="6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7pPr>
            <a:lvl8pPr lvl="7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8pPr>
            <a:lvl9pPr lvl="8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42870" y="1976320"/>
            <a:ext cx="3088800" cy="45219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20604" lvl="0" marL="4572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39275" y="640213"/>
            <a:ext cx="7004700" cy="58179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1pPr>
            <a:lvl2pPr lvl="1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2pPr>
            <a:lvl3pPr lvl="2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3pPr>
            <a:lvl4pPr lvl="3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4pPr>
            <a:lvl5pPr lvl="4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5pPr>
            <a:lvl6pPr lvl="5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6pPr>
            <a:lvl7pPr lvl="6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7pPr>
            <a:lvl8pPr lvl="7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8pPr>
            <a:lvl9pPr lvl="8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029200" y="-178"/>
            <a:ext cx="5029200" cy="731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0375" lIns="110375" spcFirstLastPara="1" rIns="110375" wrap="square" tIns="110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2050" y="1753849"/>
            <a:ext cx="4449600" cy="21081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1pPr>
            <a:lvl2pPr lvl="1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2pPr>
            <a:lvl3pPr lvl="2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3pPr>
            <a:lvl4pPr lvl="3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4pPr>
            <a:lvl5pPr lvl="4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5pPr>
            <a:lvl6pPr lvl="5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6pPr>
            <a:lvl7pPr lvl="6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7pPr>
            <a:lvl8pPr lvl="7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8pPr>
            <a:lvl9pPr lvl="8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2050" y="3986596"/>
            <a:ext cx="4449600" cy="1756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433450" y="1029796"/>
            <a:ext cx="4220700" cy="52554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indent="-366606" lvl="0" marL="457200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42870" y="6016818"/>
            <a:ext cx="6598800" cy="8607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73"/>
              <a:buNone/>
              <a:defRPr sz="2173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73"/>
              <a:buChar char="●"/>
              <a:defRPr sz="2173">
                <a:solidFill>
                  <a:schemeClr val="dk2"/>
                </a:solidFill>
              </a:defRPr>
            </a:lvl1pPr>
            <a:lvl2pPr indent="-335938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2pPr>
            <a:lvl3pPr indent="-335938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3pPr>
            <a:lvl4pPr indent="-335938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●"/>
              <a:defRPr sz="1690">
                <a:solidFill>
                  <a:schemeClr val="dk2"/>
                </a:solidFill>
              </a:defRPr>
            </a:lvl4pPr>
            <a:lvl5pPr indent="-335938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5pPr>
            <a:lvl6pPr indent="-335938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6pPr>
            <a:lvl7pPr indent="-335938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●"/>
              <a:defRPr sz="1690">
                <a:solidFill>
                  <a:schemeClr val="dk2"/>
                </a:solidFill>
              </a:defRPr>
            </a:lvl7pPr>
            <a:lvl8pPr indent="-335938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8pPr>
            <a:lvl9pPr indent="-335938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 algn="r">
              <a:buNone/>
              <a:defRPr sz="1207">
                <a:solidFill>
                  <a:schemeClr val="dk2"/>
                </a:solidFill>
              </a:defRPr>
            </a:lvl1pPr>
            <a:lvl2pPr lvl="1" algn="r">
              <a:buNone/>
              <a:defRPr sz="1207">
                <a:solidFill>
                  <a:schemeClr val="dk2"/>
                </a:solidFill>
              </a:defRPr>
            </a:lvl2pPr>
            <a:lvl3pPr lvl="2" algn="r">
              <a:buNone/>
              <a:defRPr sz="1207">
                <a:solidFill>
                  <a:schemeClr val="dk2"/>
                </a:solidFill>
              </a:defRPr>
            </a:lvl3pPr>
            <a:lvl4pPr lvl="3" algn="r">
              <a:buNone/>
              <a:defRPr sz="1207">
                <a:solidFill>
                  <a:schemeClr val="dk2"/>
                </a:solidFill>
              </a:defRPr>
            </a:lvl4pPr>
            <a:lvl5pPr lvl="4" algn="r">
              <a:buNone/>
              <a:defRPr sz="1207">
                <a:solidFill>
                  <a:schemeClr val="dk2"/>
                </a:solidFill>
              </a:defRPr>
            </a:lvl5pPr>
            <a:lvl6pPr lvl="5" algn="r">
              <a:buNone/>
              <a:defRPr sz="1207">
                <a:solidFill>
                  <a:schemeClr val="dk2"/>
                </a:solidFill>
              </a:defRPr>
            </a:lvl6pPr>
            <a:lvl7pPr lvl="6" algn="r">
              <a:buNone/>
              <a:defRPr sz="1207">
                <a:solidFill>
                  <a:schemeClr val="dk2"/>
                </a:solidFill>
              </a:defRPr>
            </a:lvl7pPr>
            <a:lvl8pPr lvl="7" algn="r">
              <a:buNone/>
              <a:defRPr sz="1207">
                <a:solidFill>
                  <a:schemeClr val="dk2"/>
                </a:solidFill>
              </a:defRPr>
            </a:lvl8pPr>
            <a:lvl9pPr lvl="8" algn="r">
              <a:buNone/>
              <a:defRPr sz="120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625" y="-11150"/>
            <a:ext cx="10202025" cy="73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49875" y="1032125"/>
            <a:ext cx="6815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I’M A </a:t>
            </a:r>
            <a:endParaRPr b="1" sz="56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{{CHILD_NAME_UPPER}}</a:t>
            </a: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-O-</a:t>
            </a: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SAURUS</a:t>
            </a:r>
            <a:endParaRPr b="1" sz="56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 title="image02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 title="image03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7045075" y="5681225"/>
            <a:ext cx="33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“I’M A </a:t>
            </a:r>
            <a:endParaRPr sz="8373">
              <a:solidFill>
                <a:srgbClr val="FFFFFF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 title="image03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206617" y="4552800"/>
            <a:ext cx="86955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-o-dactyl!”</a:t>
            </a:r>
            <a:endParaRPr sz="8373">
              <a:solidFill>
                <a:srgbClr val="FFFFFF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 title="image05_01.jpg"/>
          <p:cNvPicPr preferRelativeResize="0"/>
          <p:nvPr/>
        </p:nvPicPr>
        <p:blipFill rotWithShape="1">
          <a:blip r:embed="rId3">
            <a:alphaModFix/>
          </a:blip>
          <a:srcRect b="1463" l="0" r="0" t="994"/>
          <a:stretch/>
        </p:blipFill>
        <p:spPr>
          <a:xfrm>
            <a:off x="-223725" y="-137650"/>
            <a:ext cx="10505850" cy="7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3606725" y="112675"/>
            <a:ext cx="4892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He tried the flap, He tried tun soar, but gravity had him by at the core!</a:t>
            </a:r>
            <a:endParaRPr b="1" sz="21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image05_02.jpg"/>
          <p:cNvPicPr preferRelativeResize="0"/>
          <p:nvPr/>
        </p:nvPicPr>
        <p:blipFill rotWithShape="1">
          <a:blip r:embed="rId3">
            <a:alphaModFix/>
          </a:blip>
          <a:srcRect b="2009" l="0" r="0" t="1836"/>
          <a:stretch/>
        </p:blipFill>
        <p:spPr>
          <a:xfrm>
            <a:off x="-210246" y="-488"/>
            <a:ext cx="10478891" cy="732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794700" y="552300"/>
            <a:ext cx="5213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Instead of flight, he found the plop right in the middle, ker-flop!</a:t>
            </a:r>
            <a:endParaRPr b="1" sz="22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 title="image06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 rot="-295834">
            <a:off x="4019675" y="1667963"/>
            <a:ext cx="8474860" cy="2762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073763"/>
                </a:solidFill>
                <a:latin typeface="Luckiest Guy"/>
                <a:ea typeface="Luckiest Guy"/>
                <a:cs typeface="Luckiest Guy"/>
                <a:sym typeface="Luckiest Guy"/>
              </a:rPr>
              <a:t>“I’M A </a:t>
            </a:r>
            <a:r>
              <a:rPr lang="en" sz="83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endParaRPr sz="8373">
              <a:solidFill>
                <a:srgbClr val="FF0000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230200" y="641200"/>
            <a:ext cx="5153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a fearsome bunch, With legs that can run, and jaws that can crunch.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They scurry across and grin, "How do you do?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We're Velociraptors. Whatever are you?"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 title="image06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 rot="-295834">
            <a:off x="-145100" y="1108616"/>
            <a:ext cx="8474860" cy="1473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073763"/>
                </a:solidFill>
                <a:latin typeface="Luckiest Guy"/>
                <a:ea typeface="Luckiest Guy"/>
                <a:cs typeface="Luckiest Guy"/>
                <a:sym typeface="Luckiest Guy"/>
              </a:rPr>
              <a:t>-I-RAPTOR</a:t>
            </a:r>
            <a:endParaRPr sz="8373">
              <a:solidFill>
                <a:srgbClr val="07376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 title="image07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 rot="-729034">
            <a:off x="1788203" y="2230169"/>
            <a:ext cx="4194670" cy="15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Together they bound and they dart and they dash, They race through the forest as quick as a flash.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 title="image07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66475" y="5788800"/>
            <a:ext cx="56619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 tries to keep up with </a:t>
            </a: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all of his might . ..</a:t>
            </a:r>
            <a:endParaRPr b="1" sz="17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But soon they have zoomed away, clean out of sight!</a:t>
            </a:r>
            <a:endParaRPr b="1" sz="17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 title="image08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 rot="943899">
            <a:off x="1792746" y="1481861"/>
            <a:ext cx="6472859" cy="1526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creatures are those?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With two horns on their </a:t>
            </a: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he</a:t>
            </a: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ad, and one on their nose.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They bend their huge necks and snort, "How do you do?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We're Triceratops. Whatever are you?"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 rot="-295834">
            <a:off x="5063354" y="5663545"/>
            <a:ext cx="8474860" cy="1473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"I'M A TRI</a:t>
            </a:r>
            <a:endParaRPr sz="83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750" y="-65899"/>
            <a:ext cx="10205151" cy="744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169575" y="705350"/>
            <a:ext cx="55725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43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,</a:t>
            </a:r>
            <a:endParaRPr b="1" sz="43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Welcome to your one-of-a-kind</a:t>
            </a:r>
            <a:endParaRPr b="1" sz="25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Kiddie Corner book !</a:t>
            </a:r>
            <a:endParaRPr b="1" sz="3773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085500" y="5614400"/>
            <a:ext cx="475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Written by Clara Adams</a:t>
            </a:r>
            <a:b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</a:br>
            <a: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Illustrated by Flora Adams</a:t>
            </a:r>
            <a:endParaRPr b="1" sz="18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 title="image08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 rot="-295834">
            <a:off x="14280" y="4550178"/>
            <a:ext cx="8474860" cy="2762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</a:t>
            </a:r>
            <a:r>
              <a:rPr lang="en" sz="83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-ATOPS!"</a:t>
            </a:r>
            <a:endParaRPr sz="83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 title="image09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4212975" y="431275"/>
            <a:ext cx="51240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Together they trample and stampede and smash, They Clatter and Shatter and batter and bash.</a:t>
            </a:r>
            <a:endParaRPr sz="20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4" title="image09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2576650" y="491625"/>
            <a:ext cx="6972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They Charge through the forest with frightening ease..</a:t>
            </a:r>
            <a:endParaRPr sz="21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But </a:t>
            </a:r>
            <a:r>
              <a:rPr lang="en" sz="21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 soon discovers he can't knock down trees!</a:t>
            </a:r>
            <a:endParaRPr sz="21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 title="image10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342875" y="503825"/>
            <a:ext cx="5604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Now what does he spy?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With sky-scraping necks, eating leaves way up high.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They stoop down and yawn to him, "How do you do?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We're Diplodocuses. What are you?"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 rot="-193834">
            <a:off x="5958226" y="290488"/>
            <a:ext cx="8474968" cy="1473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6C2327"/>
                </a:solidFill>
                <a:latin typeface="Luckiest Guy"/>
                <a:ea typeface="Luckiest Guy"/>
                <a:cs typeface="Luckiest Guy"/>
                <a:sym typeface="Luckiest Guy"/>
              </a:rPr>
              <a:t>I’M A </a:t>
            </a:r>
            <a:endParaRPr sz="8373">
              <a:solidFill>
                <a:srgbClr val="6C2327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 title="image10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 rot="-193834">
            <a:off x="-13554" y="350530"/>
            <a:ext cx="8474968" cy="2762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rgbClr val="6C2327"/>
                </a:solidFill>
                <a:latin typeface="Luckiest Guy"/>
                <a:ea typeface="Luckiest Guy"/>
                <a:cs typeface="Luckiest Guy"/>
                <a:sym typeface="Luckiest Guy"/>
              </a:rPr>
              <a:t>-O-DOCUS!"</a:t>
            </a:r>
            <a:endParaRPr sz="8373">
              <a:solidFill>
                <a:srgbClr val="6C2327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7" title="image11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164325" y="5241650"/>
            <a:ext cx="57189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Together they thump and they pound and they comp,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They Squish and they Squash and they stamp and they stomp.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 title="image11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4595825" y="5251550"/>
            <a:ext cx="52428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ef Ruqaa"/>
                <a:ea typeface="Aref Ruqaa"/>
                <a:cs typeface="Aref Ruqaa"/>
                <a:sym typeface="Aref Ruqaa"/>
              </a:rPr>
              <a:t>They soon make the whole forest quiver and quake .. but </a:t>
            </a:r>
            <a:r>
              <a:rPr b="1" lang="en" sz="26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600">
                <a:latin typeface="Aref Ruqaa"/>
                <a:ea typeface="Aref Ruqaa"/>
                <a:cs typeface="Aref Ruqaa"/>
                <a:sym typeface="Aref Ruqaa"/>
              </a:rPr>
              <a:t> is too little to make the earth shake</a:t>
            </a:r>
            <a:endParaRPr b="1" sz="2600"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 title="image12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0" title="image12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2980675" y="1969225"/>
            <a:ext cx="60315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a terrible sight, With claws that can tear, and teeth that can bite. it looks down at </a:t>
            </a:r>
            <a:r>
              <a:rPr b="1" lang="en" sz="26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and roars,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"How do you do?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I'm Tyrannosaurus Rex. What are you?"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 title="image13_01.jpg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4595800" y="261200"/>
            <a:ext cx="51198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55CC"/>
                </a:solidFill>
                <a:latin typeface="Aref Ruqaa"/>
                <a:ea typeface="Aref Ruqaa"/>
                <a:cs typeface="Aref Ruqaa"/>
                <a:sym typeface="Aref Ruqaa"/>
              </a:rPr>
              <a:t>Together they rumble and bellow and growl, They grumble and thunder and holler and howl.</a:t>
            </a:r>
            <a:endParaRPr b="1" sz="2300">
              <a:solidFill>
                <a:srgbClr val="1155CC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03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16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804550" y="1706700"/>
            <a:ext cx="4595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Made with love at kiddie-corner.com</a:t>
            </a:r>
            <a:endParaRPr b="1" sz="30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317550" y="4478700"/>
            <a:ext cx="4082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Design by Luffy</a:t>
            </a:r>
            <a:b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</a:br>
            <a: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Production by SC Media House </a:t>
            </a:r>
            <a:endParaRPr b="1" sz="16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2" title="image13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3712300" y="261200"/>
            <a:ext cx="60033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lets out a huge, ear-splitting roar...</a:t>
            </a:r>
            <a:endParaRPr b="1" sz="23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Then his</a:t>
            </a: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</a:t>
            </a: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throat is so sore he can't roar any more!</a:t>
            </a:r>
            <a:endParaRPr b="1" sz="23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 title="image14_01.jpg"/>
          <p:cNvPicPr preferRelativeResize="0"/>
          <p:nvPr/>
        </p:nvPicPr>
        <p:blipFill rotWithShape="1">
          <a:blip r:embed="rId3">
            <a:alphaModFix/>
          </a:blip>
          <a:srcRect b="1143" l="0" r="0" t="1133"/>
          <a:stretch/>
        </p:blipFill>
        <p:spPr>
          <a:xfrm>
            <a:off x="-116875" y="0"/>
            <a:ext cx="10292151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3802050" y="632925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"I'm just not a dino," </a:t>
            </a:r>
            <a:r>
              <a:rPr b="1" lang="en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 says with a sigh.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"I can bash but not smash, I can flap but not fly.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I can dart but not zoom, I can Stomp but not squish ..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Yet being a dino is my biggest wish!"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4" title="image14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3911950" y="5835050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Then, from behind him a voice rumbles, "No!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You mustn't believe that. It's really not so!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You should be proud of the things you can do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And we have exactly the right name for you!"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 title="image15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 rot="-193834">
            <a:off x="2324721" y="1251755"/>
            <a:ext cx="8474968" cy="2762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4C3876"/>
                </a:solidFill>
                <a:latin typeface="Luckiest Guy"/>
                <a:ea typeface="Luckiest Guy"/>
                <a:cs typeface="Luckiest Guy"/>
                <a:sym typeface="Luckiest Guy"/>
              </a:rPr>
              <a:t>"YOU’RE A </a:t>
            </a:r>
            <a:r>
              <a:rPr lang="en" sz="83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endParaRPr sz="8373">
              <a:solidFill>
                <a:srgbClr val="FF0000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6" title="image15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 rot="-193834">
            <a:off x="-41379" y="641954"/>
            <a:ext cx="8474968" cy="1473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4C3876"/>
                </a:solidFill>
                <a:latin typeface="Luckiest Guy"/>
                <a:ea typeface="Luckiest Guy"/>
                <a:cs typeface="Luckiest Guy"/>
                <a:sym typeface="Luckiest Guy"/>
              </a:rPr>
              <a:t>-O-SAURUS!"</a:t>
            </a:r>
            <a:endParaRPr sz="8373">
              <a:solidFill>
                <a:srgbClr val="4C3876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7" title="image16_01.jpg"/>
          <p:cNvPicPr preferRelativeResize="0"/>
          <p:nvPr/>
        </p:nvPicPr>
        <p:blipFill rotWithShape="1">
          <a:blip r:embed="rId3">
            <a:alphaModFix/>
          </a:blip>
          <a:srcRect b="2287" l="0" r="0" t="2000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590425" y="1035925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With </a:t>
            </a:r>
            <a:r>
              <a:rPr b="1" lang="en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in the lead, the dinosaurs dash, They trample and batter and clatter and crash, They flap and they roar, they gallop and prance - Yes, </a:t>
            </a:r>
            <a:r>
              <a:rPr b="1" lang="en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has taught all the dinos to DANCE!</a:t>
            </a:r>
            <a:endParaRPr b="1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8" title="image16_02.jpg"/>
          <p:cNvPicPr preferRelativeResize="0"/>
          <p:nvPr/>
        </p:nvPicPr>
        <p:blipFill rotWithShape="1">
          <a:blip r:embed="rId3">
            <a:alphaModFix/>
          </a:blip>
          <a:srcRect b="1400" l="0" r="0" t="1332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9" title="image17_01.jpg"/>
          <p:cNvPicPr preferRelativeResize="0"/>
          <p:nvPr/>
        </p:nvPicPr>
        <p:blipFill rotWithShape="1">
          <a:blip r:embed="rId3">
            <a:alphaModFix/>
          </a:blip>
          <a:srcRect b="1845" l="0" r="0" t="0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0" title="image17_02.jpg"/>
          <p:cNvPicPr preferRelativeResize="0"/>
          <p:nvPr/>
        </p:nvPicPr>
        <p:blipFill rotWithShape="1">
          <a:blip r:embed="rId3">
            <a:alphaModFix/>
          </a:blip>
          <a:srcRect b="1671" l="0" r="0" t="0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590425" y="1035925"/>
            <a:ext cx="5119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At the end of the dance they collapse in a heap.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They turn to thank </a:t>
            </a:r>
            <a:r>
              <a:rPr b="1" lang="en" sz="1600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...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But he’s fallen asleep.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1" title="image18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03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10058400" cy="73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738200" y="2894400"/>
            <a:ext cx="6582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Dear </a:t>
            </a:r>
            <a:r>
              <a:rPr b="1" lang="en" sz="2173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,</a:t>
            </a:r>
            <a:endParaRPr b="1" sz="21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We hope your days are as full of clomping, stomping, romping adventures as this book is. Have a delightful time in Dino Land!</a:t>
            </a:r>
            <a:endParaRPr b="1" sz="21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2" title="image18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03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200"/>
            <a:ext cx="10058400" cy="73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738200" y="537575"/>
            <a:ext cx="6582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FF000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has a dream - </a:t>
            </a:r>
            <a:r>
              <a:rPr b="1" lang="en" sz="2173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He'd</a:t>
            </a: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love nothing more Than to be turned into a huge DINOSAUR!</a:t>
            </a:r>
            <a:endParaRPr b="1" sz="21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Covered in scales, with great teeth and claws, </a:t>
            </a:r>
            <a:r>
              <a:rPr b="1" lang="en" sz="2173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he</a:t>
            </a:r>
            <a:r>
              <a:rPr b="1" lang="en" sz="2173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'd </a:t>
            </a: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let out the fiercest, scariest roars!</a:t>
            </a:r>
            <a:endParaRPr b="1" sz="21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 title="03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 title="image01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738200" y="525363"/>
            <a:ext cx="60162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What's that? A noise wakes him up in the night.</a:t>
            </a:r>
            <a:endParaRPr b="1" sz="17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He looks all around, and hears with delight A monstrous, hair-raising hullabaloo...</a:t>
            </a:r>
            <a:endParaRPr b="1" sz="17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He’s in Dino Land - Hi</a:t>
            </a: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s</a:t>
            </a:r>
            <a:r>
              <a:rPr b="1" lang="en" sz="1773">
                <a:solidFill>
                  <a:srgbClr val="6C2327"/>
                </a:solidFill>
                <a:latin typeface="Aref Ruqaa"/>
                <a:ea typeface="Aref Ruqaa"/>
                <a:cs typeface="Aref Ruqaa"/>
                <a:sym typeface="Aref Ruqaa"/>
              </a:rPr>
              <a:t> dream has come true!</a:t>
            </a:r>
            <a:endParaRPr b="1" sz="1773">
              <a:solidFill>
                <a:srgbClr val="6C2327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image01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 title="image02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993300" y="476512"/>
            <a:ext cx="60162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strange looking things, With sharp pointy heads and humongous wings!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They all turn around and squawk, "How do you do?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We're Pterodactyls. Whatever are you?"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